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58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19F013-4EC6-45F9-916F-7FE31BA62F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F13663A-3330-424F-B48E-7C7854CCF1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22C8B56-0342-40A7-81E0-697A684A2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73CD8-FDF3-4F36-B635-EBDC795F5AD0}" type="datetimeFigureOut">
              <a:rPr lang="fr-CA" smtClean="0"/>
              <a:t>2020-10-06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53061BF-A1BC-461F-BD66-97AC0E6BF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0AAD949-2A35-432C-8D15-0DC248E7D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C4A97-4DFB-4E50-9D27-A39D8C4B72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65671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C1AA06-F2E6-427D-B517-B081BD41E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AEC1087-816D-4578-9BAD-14B3AF3D1B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EF3F417-F008-4FE9-9C1C-E526A16F1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73CD8-FDF3-4F36-B635-EBDC795F5AD0}" type="datetimeFigureOut">
              <a:rPr lang="fr-CA" smtClean="0"/>
              <a:t>2020-10-06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E272F32-0E72-4FE4-A457-461F4BDE7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27CA143-CEBA-453A-8DB3-5DB08906C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C4A97-4DFB-4E50-9D27-A39D8C4B72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76023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57F203A-376E-486C-BD7C-40B2AC9CBC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38057E2-A1D1-494F-AB73-DE256FAE7C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D85BE15-FF1B-4517-8D94-9FC56E31C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73CD8-FDF3-4F36-B635-EBDC795F5AD0}" type="datetimeFigureOut">
              <a:rPr lang="fr-CA" smtClean="0"/>
              <a:t>2020-10-06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870F3E8-1B69-41BB-9842-A40E139DD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0998FAF-A8D5-4C1B-A1A4-E9BE9FB84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C4A97-4DFB-4E50-9D27-A39D8C4B72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78164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339BDF-8E06-4CE0-A884-8ACC4B961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301BA57-8AAC-49C5-B929-BEB9C90FEE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1470204-B489-4297-A618-7C0C648FC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73CD8-FDF3-4F36-B635-EBDC795F5AD0}" type="datetimeFigureOut">
              <a:rPr lang="fr-CA" smtClean="0"/>
              <a:t>2020-10-06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82B983-160D-4B97-9F0E-491DD8856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B88D935-E54F-4F94-9091-686016F8E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C4A97-4DFB-4E50-9D27-A39D8C4B72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71004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BFDF11-5BB4-438C-BD5C-3925371C0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DBBA341-66BB-406A-9CFC-BD0C451C12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6CE00C4-9095-46C4-A72B-A740157C9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73CD8-FDF3-4F36-B635-EBDC795F5AD0}" type="datetimeFigureOut">
              <a:rPr lang="fr-CA" smtClean="0"/>
              <a:t>2020-10-06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35E05F-A5A7-4634-976E-6989FC0C6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878D7DC-CE42-4BA6-B517-88FC89D18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C4A97-4DFB-4E50-9D27-A39D8C4B72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02958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95EAC1-EE0A-448A-955F-19DA984AA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E049717-0603-44D5-9BC8-42F5909474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F52F305-8408-4A5D-A61F-D7FCE14960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1E336EB-A222-4215-ABE0-D319EA009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73CD8-FDF3-4F36-B635-EBDC795F5AD0}" type="datetimeFigureOut">
              <a:rPr lang="fr-CA" smtClean="0"/>
              <a:t>2020-10-06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010F9DA-16A1-4A92-95D0-953131733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DBBFF84-989E-4763-B24F-0F25E8F9A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C4A97-4DFB-4E50-9D27-A39D8C4B72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62606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7B95F8-5F2E-4513-8C0B-DD34E06A3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3020AD9-08F4-4C66-899F-7454A2B2F2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640A1A0-124E-45B6-A4D9-75F08E4F02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4DD5DC4-DDE6-472B-9478-2599CD012B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38554B2-5235-403A-B8E2-4F3B74FD66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C6AA184-86A6-45C4-8D62-7BACEB880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73CD8-FDF3-4F36-B635-EBDC795F5AD0}" type="datetimeFigureOut">
              <a:rPr lang="fr-CA" smtClean="0"/>
              <a:t>2020-10-06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A37E6A2-1288-436E-AB5A-47B5F31B0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C2E3048-A910-4D0A-9A19-F6C3D457B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C4A97-4DFB-4E50-9D27-A39D8C4B72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14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AAAB40-297F-42C5-9BB7-7B654395E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F5ACD06-68E2-4678-BAD8-FF83213AD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73CD8-FDF3-4F36-B635-EBDC795F5AD0}" type="datetimeFigureOut">
              <a:rPr lang="fr-CA" smtClean="0"/>
              <a:t>2020-10-06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A11204F-B3B6-42D5-91C4-24EE67CED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CF30D3E-30B3-4156-A993-4D7BC26C2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C4A97-4DFB-4E50-9D27-A39D8C4B72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29343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549762F-D4B9-4277-9364-3F7E136F2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73CD8-FDF3-4F36-B635-EBDC795F5AD0}" type="datetimeFigureOut">
              <a:rPr lang="fr-CA" smtClean="0"/>
              <a:t>2020-10-06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32A5F61-001F-4A84-86BA-AE8A836BE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AE78D64-4810-4F00-8292-96FB5D78A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C4A97-4DFB-4E50-9D27-A39D8C4B72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68143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C64D98-D659-4FA7-AAB3-02B7E76E7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92FE555-8194-4684-8A95-A73A98ABD4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406A28B-01CB-4FF9-9C80-0ED57A5F2F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98090AF-2124-4C7E-B7CB-6AFB27571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73CD8-FDF3-4F36-B635-EBDC795F5AD0}" type="datetimeFigureOut">
              <a:rPr lang="fr-CA" smtClean="0"/>
              <a:t>2020-10-06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F6F8096-F030-41E3-B01D-0FB93554F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77C7CCD-38E0-4C06-9174-3B839F989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C4A97-4DFB-4E50-9D27-A39D8C4B72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15945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0CABBB-891B-4522-837C-3E0934572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5D6E79F-A407-4EF3-A9DF-0C7A313364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420AEFF-C209-49EA-8F4B-49E77D9967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C6ACA4D-89C1-4B82-AC54-7D5823E54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73CD8-FDF3-4F36-B635-EBDC795F5AD0}" type="datetimeFigureOut">
              <a:rPr lang="fr-CA" smtClean="0"/>
              <a:t>2020-10-06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28070C5-7640-4661-89CE-9CF8E506E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F0A231A-C79E-43FA-A157-B41E3B67E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C4A97-4DFB-4E50-9D27-A39D8C4B72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81877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EC0086C-FA65-4816-9BDC-15037A805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D438554-6D5B-4A85-A450-2F35B26C42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C2F1840-E9DF-46AD-989B-3A99AC4DDF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73CD8-FDF3-4F36-B635-EBDC795F5AD0}" type="datetimeFigureOut">
              <a:rPr lang="fr-CA" smtClean="0"/>
              <a:t>2020-10-06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ED85BD8-43C6-46B0-8064-DC326FFB8D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3F93165-C120-450F-8A3A-7C19E5551B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AC4A97-4DFB-4E50-9D27-A39D8C4B72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04334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903052EE-2237-4E05-AD4B-007460C632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27302334-7B9A-4857-BB48-8F21A6A98CEC}"/>
              </a:ext>
            </a:extLst>
          </p:cNvPr>
          <p:cNvSpPr txBox="1"/>
          <p:nvPr/>
        </p:nvSpPr>
        <p:spPr>
          <a:xfrm>
            <a:off x="2438400" y="2967335"/>
            <a:ext cx="77353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5400" dirty="0" err="1"/>
              <a:t>Assasin’s</a:t>
            </a:r>
            <a:r>
              <a:rPr lang="fr-CA" sz="5400" dirty="0"/>
              <a:t> </a:t>
            </a:r>
            <a:r>
              <a:rPr lang="fr-CA" sz="5400" dirty="0" err="1"/>
              <a:t>creed</a:t>
            </a:r>
            <a:r>
              <a:rPr lang="fr-CA" sz="5400" dirty="0"/>
              <a:t> </a:t>
            </a:r>
            <a:r>
              <a:rPr lang="fr-CA" sz="5400" dirty="0" err="1"/>
              <a:t>odyssey</a:t>
            </a:r>
            <a:endParaRPr lang="fr-CA" sz="5400" dirty="0"/>
          </a:p>
        </p:txBody>
      </p:sp>
    </p:spTree>
    <p:extLst>
      <p:ext uri="{BB962C8B-B14F-4D97-AF65-F5344CB8AC3E}">
        <p14:creationId xmlns:p14="http://schemas.microsoft.com/office/powerpoint/2010/main" val="2071427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91520D78-0DEE-4BAF-9A90-41DDAECA89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2752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EE575028-E5AC-4919-9675-A632263BB7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2487" y="862871"/>
            <a:ext cx="7372865" cy="978286"/>
          </a:xfrm>
        </p:spPr>
        <p:txBody>
          <a:bodyPr>
            <a:normAutofit fontScale="90000"/>
          </a:bodyPr>
          <a:lstStyle/>
          <a:p>
            <a:r>
              <a:rPr lang="fr-CA" dirty="0"/>
              <a:t>The Goal</a:t>
            </a:r>
            <a:br>
              <a:rPr lang="fr-CA" dirty="0"/>
            </a:br>
            <a:r>
              <a:rPr lang="fr-CA" dirty="0" err="1"/>
              <a:t>grafiques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365137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5AF7BBEA-64CE-4C17-93D9-B68AD4A25B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14" y="13902"/>
            <a:ext cx="12167286" cy="6844098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F489CD98-143C-4A7E-B73D-47A63B11A9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30660" y="220320"/>
            <a:ext cx="7780638" cy="1015356"/>
          </a:xfrm>
        </p:spPr>
        <p:txBody>
          <a:bodyPr/>
          <a:lstStyle/>
          <a:p>
            <a:r>
              <a:rPr lang="fr-CA" dirty="0">
                <a:solidFill>
                  <a:srgbClr val="FF0000"/>
                </a:solidFill>
              </a:rPr>
              <a:t>Armor and </a:t>
            </a:r>
            <a:r>
              <a:rPr lang="fr-CA" dirty="0" err="1">
                <a:solidFill>
                  <a:srgbClr val="FF0000"/>
                </a:solidFill>
              </a:rPr>
              <a:t>weapon</a:t>
            </a:r>
            <a:endParaRPr lang="fr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739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06B4CAB6-D6C9-4CFC-8ED6-1D7A48FC53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97" y="412213"/>
            <a:ext cx="12105503" cy="6445787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8F501830-BF0C-4583-A897-D55A31CEE6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539578" y="269747"/>
            <a:ext cx="7731211" cy="916502"/>
          </a:xfrm>
        </p:spPr>
        <p:txBody>
          <a:bodyPr/>
          <a:lstStyle/>
          <a:p>
            <a:r>
              <a:rPr lang="fr-CA" dirty="0" err="1"/>
              <a:t>characters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137447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F2CD3874-4615-4F76-B216-A30FD1D683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https://www.youtube.com/watch?v=NJpD-DllvnU</a:t>
            </a:r>
          </a:p>
        </p:txBody>
      </p:sp>
    </p:spTree>
    <p:extLst>
      <p:ext uri="{BB962C8B-B14F-4D97-AF65-F5344CB8AC3E}">
        <p14:creationId xmlns:p14="http://schemas.microsoft.com/office/powerpoint/2010/main" val="214563998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24</Words>
  <Application>Microsoft Office PowerPoint</Application>
  <PresentationFormat>Grand écran</PresentationFormat>
  <Paragraphs>5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Présentation PowerPoint</vt:lpstr>
      <vt:lpstr>The Goal grafiques</vt:lpstr>
      <vt:lpstr>Armor and weapon</vt:lpstr>
      <vt:lpstr>characters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Émile Jacques</dc:creator>
  <cp:lastModifiedBy>Émile Jacques</cp:lastModifiedBy>
  <cp:revision>3</cp:revision>
  <dcterms:created xsi:type="dcterms:W3CDTF">2020-09-30T20:42:06Z</dcterms:created>
  <dcterms:modified xsi:type="dcterms:W3CDTF">2020-10-06T21:00:17Z</dcterms:modified>
</cp:coreProperties>
</file>